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67" r:id="rId4"/>
    <p:sldId id="290" r:id="rId5"/>
    <p:sldId id="286" r:id="rId6"/>
    <p:sldId id="294" r:id="rId7"/>
    <p:sldId id="273" r:id="rId8"/>
    <p:sldId id="291" r:id="rId9"/>
    <p:sldId id="299" r:id="rId10"/>
    <p:sldId id="298" r:id="rId11"/>
    <p:sldId id="300" r:id="rId12"/>
    <p:sldId id="301" r:id="rId13"/>
    <p:sldId id="302" r:id="rId14"/>
    <p:sldId id="303" r:id="rId15"/>
    <p:sldId id="296" r:id="rId16"/>
    <p:sldId id="304" r:id="rId17"/>
    <p:sldId id="280" r:id="rId18"/>
  </p:sldIdLst>
  <p:sldSz cx="9144000" cy="6858000" type="screen4x3"/>
  <p:notesSz cx="6858000" cy="9144000"/>
  <p:embeddedFontLst>
    <p:embeddedFont>
      <p:font typeface="Bahnschrift SemiLight" panose="020B0502040204020203" pitchFamily="34" charset="0"/>
      <p:regular r:id="rId20"/>
    </p:embeddedFont>
    <p:embeddedFont>
      <p:font typeface="Candara" panose="020E0502030303020204" pitchFamily="34" charset="0"/>
      <p:regular r:id="rId21"/>
      <p:bold r:id="rId22"/>
      <p:italic r:id="rId23"/>
      <p:boldItalic r:id="rId24"/>
    </p:embeddedFont>
    <p:embeddedFont>
      <p:font typeface="Roboto Slab" panose="020B0604020202020204" charset="0"/>
      <p:regular r:id="rId25"/>
      <p:bold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938B"/>
    <a:srgbClr val="0091EA"/>
    <a:srgbClr val="FFFFFF"/>
    <a:srgbClr val="3A81BA"/>
    <a:srgbClr val="8DC4CD"/>
    <a:srgbClr val="008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CBEE7-6072-4EB4-B597-09418E821561}">
  <a:tblStyle styleId="{F66CBEE7-6072-4EB4-B597-09418E8215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290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803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78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32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0451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24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450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4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738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878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723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083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90883" y="980063"/>
            <a:ext cx="5064239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rgbClr val="0070C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Classic Cafe</a:t>
            </a:r>
            <a:endParaRPr lang="en-US" sz="6600" b="0" cap="none" spc="0" dirty="0">
              <a:ln w="0"/>
              <a:solidFill>
                <a:srgbClr val="0070C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2501" y="3184892"/>
            <a:ext cx="5064239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Group Members:</a:t>
            </a:r>
          </a:p>
          <a:p>
            <a:r>
              <a:rPr lang="en-US" sz="40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Arshpreet Singh</a:t>
            </a:r>
          </a:p>
          <a:p>
            <a:r>
              <a:rPr lang="en-US" sz="400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Gurkirat</a:t>
            </a:r>
            <a:r>
              <a:rPr lang="en-US" sz="40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Kaur</a:t>
            </a:r>
            <a:endParaRPr lang="en-US" sz="4000" b="0" cap="none" spc="0" dirty="0">
              <a:ln w="0"/>
              <a:solidFill>
                <a:schemeClr val="tx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  <a:p>
            <a:r>
              <a:rPr lang="en-US" sz="400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Ravneet Kaur</a:t>
            </a:r>
          </a:p>
          <a:p>
            <a:r>
              <a:rPr lang="en-US" sz="4000" b="0" cap="none" spc="0" dirty="0" err="1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Prabhpreet</a:t>
            </a:r>
            <a:r>
              <a:rPr lang="en-US" sz="4000" b="0" cap="none" spc="0" dirty="0">
                <a:ln w="0"/>
                <a:solidFill>
                  <a:schemeClr val="tx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Singh</a:t>
            </a:r>
          </a:p>
        </p:txBody>
      </p:sp>
      <p:sp>
        <p:nvSpPr>
          <p:cNvPr id="7" name="Rectangle 6"/>
          <p:cNvSpPr/>
          <p:nvPr/>
        </p:nvSpPr>
        <p:spPr>
          <a:xfrm>
            <a:off x="3733800" y="1819897"/>
            <a:ext cx="410968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 dirty="0">
                <a:ln/>
                <a:solidFill>
                  <a:srgbClr val="0088EE"/>
                </a:solidFill>
                <a:latin typeface="Candara" panose="020E0502030303020204" pitchFamily="34" charset="0"/>
              </a:rPr>
              <a:t>	(Data Pirates)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248874"/>
            <a:ext cx="84491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Login:</a:t>
            </a:r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766961"/>
            <a:ext cx="9652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0CCB0-18B3-4E2A-B525-A6266AC0E7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1051560"/>
            <a:ext cx="9067800" cy="57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690761"/>
            <a:ext cx="84491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12DAF2-766C-4BCA-B5D8-C2DD436883CB}"/>
              </a:ext>
            </a:extLst>
          </p:cNvPr>
          <p:cNvPicPr/>
          <p:nvPr/>
        </p:nvPicPr>
        <p:blipFill rotWithShape="1">
          <a:blip r:embed="rId3"/>
          <a:srcRect t="3794"/>
          <a:stretch/>
        </p:blipFill>
        <p:spPr>
          <a:xfrm>
            <a:off x="88900" y="884938"/>
            <a:ext cx="8966200" cy="572418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C520AB-383C-47E1-A14A-0A62AA80532E}"/>
              </a:ext>
            </a:extLst>
          </p:cNvPr>
          <p:cNvSpPr/>
          <p:nvPr/>
        </p:nvSpPr>
        <p:spPr>
          <a:xfrm>
            <a:off x="3500370" y="4097867"/>
            <a:ext cx="1926764" cy="19553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BA2DDE-200F-439B-905A-01030FF1E6A6}"/>
              </a:ext>
            </a:extLst>
          </p:cNvPr>
          <p:cNvSpPr/>
          <p:nvPr/>
        </p:nvSpPr>
        <p:spPr>
          <a:xfrm>
            <a:off x="-44716" y="174914"/>
            <a:ext cx="84491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 after logging in:  customer could see his or rewards and purchases:</a:t>
            </a:r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562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135474"/>
            <a:ext cx="9144000" cy="646331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Menu: logged in persons purchases increases and if becomes 7 then reward increases by 1 and purchases get to 1:</a:t>
            </a:r>
            <a:endParaRPr lang="en-US" sz="1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4716" y="750028"/>
            <a:ext cx="840438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A1B828-0E31-4222-A0EC-43D83B3C8C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067" y="1051559"/>
            <a:ext cx="8843017" cy="567096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EFD187-DCE9-4207-AB33-3AFA54AD7D19}"/>
              </a:ext>
            </a:extLst>
          </p:cNvPr>
          <p:cNvSpPr/>
          <p:nvPr/>
        </p:nvSpPr>
        <p:spPr>
          <a:xfrm>
            <a:off x="1955800" y="3436493"/>
            <a:ext cx="4986867" cy="260870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90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47319"/>
            <a:ext cx="84491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Login again: to see the updated purchases or rewards, user needs to login again:</a:t>
            </a:r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766961"/>
            <a:ext cx="7992533" cy="3487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22589-48F7-46E1-BDB0-39085365AE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43094"/>
            <a:ext cx="9152466" cy="570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ECF3EA-A33F-4CAD-A7AD-F326228CC80F}"/>
              </a:ext>
            </a:extLst>
          </p:cNvPr>
          <p:cNvSpPr/>
          <p:nvPr/>
        </p:nvSpPr>
        <p:spPr>
          <a:xfrm>
            <a:off x="3273462" y="3884435"/>
            <a:ext cx="2362692" cy="2415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8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285750"/>
            <a:ext cx="84491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Contact:</a:t>
            </a:r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800828"/>
            <a:ext cx="1126067" cy="668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04FFF-990E-47DA-9517-29459D188ED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051559"/>
            <a:ext cx="9144000" cy="575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95367" y="103322"/>
            <a:ext cx="706056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 and applications used</a:t>
            </a:r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endParaRPr lang="en-US" sz="36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95779" y="830747"/>
            <a:ext cx="671988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868177B1-0B28-4BC2-B6CB-7C9C1D748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33" y="4154991"/>
            <a:ext cx="1510584" cy="15105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C765D0-9AE4-4EB2-B862-09AD498A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9" y="4167891"/>
            <a:ext cx="2165243" cy="216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15344F-D7FA-480C-80E9-F27ED51D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4" y="1416404"/>
            <a:ext cx="1454551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8498F5-6CCB-42EF-B61E-53EBFB971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703" y="4303743"/>
            <a:ext cx="1510584" cy="15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DB676CD-B9C2-48FE-B016-C7FA9F047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23" y="1504766"/>
            <a:ext cx="1512552" cy="14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BA86900-8340-40D1-9551-19CD8E2B4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26" y="1192425"/>
            <a:ext cx="2016091" cy="20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A7470F-85A3-4BF4-A5D9-401B48093757}"/>
              </a:ext>
            </a:extLst>
          </p:cNvPr>
          <p:cNvSpPr txBox="1"/>
          <p:nvPr/>
        </p:nvSpPr>
        <p:spPr>
          <a:xfrm>
            <a:off x="1310244" y="4309533"/>
            <a:ext cx="1576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A6D5F-4C02-4F3B-9526-BEF0CF21AC03}"/>
              </a:ext>
            </a:extLst>
          </p:cNvPr>
          <p:cNvSpPr txBox="1"/>
          <p:nvPr/>
        </p:nvSpPr>
        <p:spPr>
          <a:xfrm>
            <a:off x="3126023" y="3196648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MICROSOFT ACCESS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8D8A54-609F-417A-BF33-1FE26C7EDB5B}"/>
              </a:ext>
            </a:extLst>
          </p:cNvPr>
          <p:cNvSpPr txBox="1"/>
          <p:nvPr/>
        </p:nvSpPr>
        <p:spPr>
          <a:xfrm>
            <a:off x="3955756" y="5933024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GITHUB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196327-A8DE-4469-A74C-F7A354288550}"/>
              </a:ext>
            </a:extLst>
          </p:cNvPr>
          <p:cNvSpPr txBox="1"/>
          <p:nvPr/>
        </p:nvSpPr>
        <p:spPr>
          <a:xfrm>
            <a:off x="6815667" y="3142186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TOMCAT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1A7AA4-DE50-4D2C-83B6-5E124D63B318}"/>
              </a:ext>
            </a:extLst>
          </p:cNvPr>
          <p:cNvSpPr txBox="1"/>
          <p:nvPr/>
        </p:nvSpPr>
        <p:spPr>
          <a:xfrm>
            <a:off x="7208771" y="5878160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WHATSAPP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A90BF-6F85-4F0C-851A-95B39402B56F}"/>
              </a:ext>
            </a:extLst>
          </p:cNvPr>
          <p:cNvSpPr txBox="1"/>
          <p:nvPr/>
        </p:nvSpPr>
        <p:spPr>
          <a:xfrm>
            <a:off x="548244" y="5994955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ECLIPSE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7EEDCA-E105-47DE-8140-896BFC68477E}"/>
              </a:ext>
            </a:extLst>
          </p:cNvPr>
          <p:cNvSpPr txBox="1"/>
          <p:nvPr/>
        </p:nvSpPr>
        <p:spPr>
          <a:xfrm>
            <a:off x="255322" y="3228945"/>
            <a:ext cx="2597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VISUAL STUDIO </a:t>
            </a:r>
          </a:p>
        </p:txBody>
      </p:sp>
    </p:spTree>
    <p:extLst>
      <p:ext uri="{BB962C8B-B14F-4D97-AF65-F5344CB8AC3E}">
        <p14:creationId xmlns:p14="http://schemas.microsoft.com/office/powerpoint/2010/main" val="11010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195367" y="103322"/>
            <a:ext cx="5029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Project Risks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5779" y="796880"/>
            <a:ext cx="4933421" cy="14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2637" y="2243430"/>
            <a:ext cx="885872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Cyber Attacks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may not work on browser with updated versions.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web application may not work properly due to website traffic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6" name="Picture 4" descr="Image result for internet risk 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08" y="4709139"/>
            <a:ext cx="3043767" cy="175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7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95779" y="103322"/>
            <a:ext cx="5029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Need for The System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5779" y="796880"/>
            <a:ext cx="4933421" cy="14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s://i2.wp.com/officedynamicsadelaide.com.au/wp-content/uploads/2018/05/woman-cartoon-busy-png-e15277542107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066" y="2659631"/>
            <a:ext cx="2574318" cy="257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8670" y="2436894"/>
            <a:ext cx="507899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200" b="0" i="1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Increase productivity and efficiency of café in serving the customers</a:t>
            </a:r>
            <a:r>
              <a:rPr lang="en-US" sz="3200" b="0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8670" y="1270108"/>
            <a:ext cx="77562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ln w="0"/>
                <a:solidFill>
                  <a:srgbClr val="666666">
                    <a:lumMod val="75000"/>
                  </a:srgbClr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</a:rPr>
              <a:t>The web application would help: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Working</a:t>
            </a:r>
            <a:endParaRPr sz="18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877283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Youngsters</a:t>
            </a:r>
            <a:endParaRPr sz="18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5504317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Elderly</a:t>
            </a:r>
            <a:endParaRPr sz="1800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6BD261-1600-47C9-9ABF-A394A674DFFA}"/>
              </a:ext>
            </a:extLst>
          </p:cNvPr>
          <p:cNvSpPr/>
          <p:nvPr/>
        </p:nvSpPr>
        <p:spPr>
          <a:xfrm>
            <a:off x="195367" y="103322"/>
            <a:ext cx="5029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Target Users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419E43F-0C6B-4C00-9849-38B04C1D88D7}"/>
              </a:ext>
            </a:extLst>
          </p:cNvPr>
          <p:cNvCxnSpPr/>
          <p:nvPr/>
        </p:nvCxnSpPr>
        <p:spPr>
          <a:xfrm>
            <a:off x="95779" y="796880"/>
            <a:ext cx="4933421" cy="1432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95779" y="63629"/>
            <a:ext cx="660469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Web Application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95779" y="805347"/>
            <a:ext cx="56463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4998" y="1504766"/>
            <a:ext cx="8059386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571500" indent="-5715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b="1" cap="none" spc="0" dirty="0">
                <a:ln/>
                <a:solidFill>
                  <a:srgbClr val="0B938B"/>
                </a:solidFill>
                <a:effectLst/>
              </a:rPr>
              <a:t>Easily Available in the market.</a:t>
            </a:r>
          </a:p>
          <a:p>
            <a:pPr marL="571500" indent="-5715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b="1" dirty="0">
                <a:ln/>
                <a:solidFill>
                  <a:srgbClr val="0B938B"/>
                </a:solidFill>
              </a:rPr>
              <a:t>Supported by all Web browsers with latest version.</a:t>
            </a:r>
          </a:p>
          <a:p>
            <a:pPr marL="571500" indent="-571500"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3200" b="1" cap="none" spc="0" dirty="0">
                <a:ln/>
                <a:solidFill>
                  <a:srgbClr val="0B938B"/>
                </a:solidFill>
                <a:effectLst/>
              </a:rPr>
              <a:t>Easily Affordable by Client</a:t>
            </a:r>
          </a:p>
        </p:txBody>
      </p:sp>
    </p:spTree>
    <p:extLst>
      <p:ext uri="{BB962C8B-B14F-4D97-AF65-F5344CB8AC3E}">
        <p14:creationId xmlns:p14="http://schemas.microsoft.com/office/powerpoint/2010/main" val="32002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-61547" y="103322"/>
            <a:ext cx="5029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 Description</a:t>
            </a:r>
            <a:endParaRPr lang="en-US" sz="4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49469" y="811208"/>
            <a:ext cx="473905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en carto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29" y="3601266"/>
            <a:ext cx="2108055" cy="14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-32593" y="2224454"/>
            <a:ext cx="1924579" cy="1204546"/>
          </a:xfrm>
          <a:prstGeom prst="wedgeEllipseCallout">
            <a:avLst/>
          </a:prstGeom>
          <a:noFill/>
          <a:ln w="9525" cap="flat" cmpd="sng" algn="ctr">
            <a:solidFill>
              <a:srgbClr val="0B938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0B938B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6973046" y="2139899"/>
            <a:ext cx="1924579" cy="1204546"/>
          </a:xfrm>
          <a:prstGeom prst="wedgeEllipseCallout">
            <a:avLst/>
          </a:prstGeom>
          <a:noFill/>
          <a:ln w="9525" cap="flat" cmpd="sng" algn="ctr">
            <a:solidFill>
              <a:srgbClr val="0B938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B938B"/>
                </a:solidFill>
              </a:rPr>
              <a:t>CUSTOMER</a:t>
            </a:r>
          </a:p>
          <a:p>
            <a:pPr algn="ctr"/>
            <a:endParaRPr lang="en-US" sz="1600" dirty="0">
              <a:solidFill>
                <a:srgbClr val="0B938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4768A5-55D9-465E-AC7B-826A9CF6A715}"/>
              </a:ext>
            </a:extLst>
          </p:cNvPr>
          <p:cNvSpPr/>
          <p:nvPr/>
        </p:nvSpPr>
        <p:spPr>
          <a:xfrm>
            <a:off x="270265" y="2786378"/>
            <a:ext cx="14830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B938B"/>
                </a:solidFill>
              </a:rPr>
              <a:t>CLASSIC CAFE</a:t>
            </a:r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4B0BBCF-B654-4160-8C9D-FD923B6AE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89" y="3607265"/>
            <a:ext cx="1593613" cy="1484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C9AFA-9188-43F8-BD09-5C7C1BD29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610" y="1344143"/>
            <a:ext cx="4886978" cy="3801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93ACB7-A52B-494F-B7A6-619812E955E1}"/>
              </a:ext>
            </a:extLst>
          </p:cNvPr>
          <p:cNvSpPr txBox="1"/>
          <p:nvPr/>
        </p:nvSpPr>
        <p:spPr>
          <a:xfrm>
            <a:off x="579432" y="5339846"/>
            <a:ext cx="778933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i="1" dirty="0">
                <a:solidFill>
                  <a:srgbClr val="57A7B5"/>
                </a:solidFill>
                <a:ea typeface="+mn-ea"/>
                <a:cs typeface="+mn-cs"/>
              </a:rPr>
              <a:t>Customer will order through the website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C9AFA-9188-43F8-BD09-5C7C1BD29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3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/>
          <p:nvPr/>
        </p:nvSpPr>
        <p:spPr>
          <a:xfrm>
            <a:off x="0" y="1030880"/>
            <a:ext cx="2362200" cy="153452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208052" y="-102160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Whole Process</a:t>
            </a:r>
            <a:endParaRPr dirty="0"/>
          </a:p>
        </p:txBody>
      </p:sp>
      <p:sp>
        <p:nvSpPr>
          <p:cNvPr id="268" name="Google Shape;268;p29"/>
          <p:cNvSpPr/>
          <p:nvPr/>
        </p:nvSpPr>
        <p:spPr>
          <a:xfrm>
            <a:off x="115750" y="1163730"/>
            <a:ext cx="2130700" cy="1267953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Sign In/Up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(Input value gets stored </a:t>
            </a: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database.</a:t>
            </a:r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8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916179" y="3429000"/>
            <a:ext cx="3164756" cy="2073943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1077047" y="3566092"/>
            <a:ext cx="2843020" cy="1776375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Profile Opens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(Data is extracted from database and rewards are shown)</a:t>
            </a:r>
            <a:endParaRPr sz="18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Google Shape;271;p29"/>
          <p:cNvSpPr/>
          <p:nvPr/>
        </p:nvSpPr>
        <p:spPr>
          <a:xfrm>
            <a:off x="2817527" y="236921"/>
            <a:ext cx="3270631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"/>
          <p:cNvSpPr/>
          <p:nvPr/>
        </p:nvSpPr>
        <p:spPr>
          <a:xfrm>
            <a:off x="3011011" y="466408"/>
            <a:ext cx="2861735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Order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 select from the menu which is added to the cart when PURCHASE is successfully done.)</a:t>
            </a:r>
            <a:endParaRPr sz="18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Google Shape;273;p29"/>
          <p:cNvCxnSpPr>
            <a:cxnSpLocks/>
          </p:cNvCxnSpPr>
          <p:nvPr/>
        </p:nvCxnSpPr>
        <p:spPr>
          <a:xfrm>
            <a:off x="916179" y="2702319"/>
            <a:ext cx="531621" cy="1032881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9"/>
          <p:cNvCxnSpPr>
            <a:cxnSpLocks/>
          </p:cNvCxnSpPr>
          <p:nvPr/>
        </p:nvCxnSpPr>
        <p:spPr>
          <a:xfrm flipV="1">
            <a:off x="3040157" y="2748666"/>
            <a:ext cx="543116" cy="74888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2" name="Google Shape;268;p29">
            <a:extLst>
              <a:ext uri="{FF2B5EF4-FFF2-40B4-BE49-F238E27FC236}">
                <a16:creationId xmlns:a16="http://schemas.microsoft.com/office/drawing/2014/main" id="{7A1C351B-4FF9-4556-9EBE-5440992B9196}"/>
              </a:ext>
            </a:extLst>
          </p:cNvPr>
          <p:cNvSpPr/>
          <p:nvPr/>
        </p:nvSpPr>
        <p:spPr>
          <a:xfrm>
            <a:off x="5175630" y="2464794"/>
            <a:ext cx="3745340" cy="2514216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Rewards</a:t>
            </a:r>
            <a:endParaRPr lang="en" sz="18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lvl="0" algn="ctr"/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 ‘</a:t>
            </a:r>
            <a:r>
              <a:rPr lang="en-US" sz="1800" i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Purchase value’</a:t>
            </a: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increases by 1 .</a:t>
            </a:r>
          </a:p>
          <a:p>
            <a:pPr lvl="0" algn="ctr"/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But If </a:t>
            </a:r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i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Purchase value</a:t>
            </a: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 = 7 after current purchase, then ‘</a:t>
            </a:r>
            <a:r>
              <a:rPr lang="en-US" sz="1800" i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rewards value</a:t>
            </a: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 increases by 1 &amp; </a:t>
            </a:r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‘</a:t>
            </a:r>
            <a:r>
              <a:rPr lang="en-US" sz="1800" i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Purchase value</a:t>
            </a:r>
            <a:r>
              <a:rPr lang="en-US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 becomes 0.   </a:t>
            </a:r>
            <a:r>
              <a:rPr lang="en" sz="18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18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6" name="Google Shape;274;p29">
            <a:extLst>
              <a:ext uri="{FF2B5EF4-FFF2-40B4-BE49-F238E27FC236}">
                <a16:creationId xmlns:a16="http://schemas.microsoft.com/office/drawing/2014/main" id="{F2B63523-107E-498C-8770-A02169DCAA27}"/>
              </a:ext>
            </a:extLst>
          </p:cNvPr>
          <p:cNvCxnSpPr>
            <a:cxnSpLocks/>
          </p:cNvCxnSpPr>
          <p:nvPr/>
        </p:nvCxnSpPr>
        <p:spPr>
          <a:xfrm>
            <a:off x="6153394" y="1839142"/>
            <a:ext cx="450606" cy="585455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71;p29">
            <a:extLst>
              <a:ext uri="{FF2B5EF4-FFF2-40B4-BE49-F238E27FC236}">
                <a16:creationId xmlns:a16="http://schemas.microsoft.com/office/drawing/2014/main" id="{6377199C-DD56-4FBC-A945-18CEC92BC2B4}"/>
              </a:ext>
            </a:extLst>
          </p:cNvPr>
          <p:cNvSpPr/>
          <p:nvPr/>
        </p:nvSpPr>
        <p:spPr>
          <a:xfrm>
            <a:off x="4957190" y="2330009"/>
            <a:ext cx="4186810" cy="2860057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282741"/>
            <a:ext cx="844910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 : The user need to go to login first to see the rewards.</a:t>
            </a:r>
            <a:endParaRPr lang="en-US" sz="20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766961"/>
            <a:ext cx="7083954" cy="173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8ACDD-3A93-48E1-A704-68C466C548A3}"/>
              </a:ext>
            </a:extLst>
          </p:cNvPr>
          <p:cNvPicPr/>
          <p:nvPr/>
        </p:nvPicPr>
        <p:blipFill rotWithShape="1">
          <a:blip r:embed="rId3"/>
          <a:srcRect t="3675"/>
          <a:stretch/>
        </p:blipFill>
        <p:spPr>
          <a:xfrm>
            <a:off x="143933" y="971062"/>
            <a:ext cx="8834551" cy="590120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8D15199-B48F-4F75-9FE2-8F135125F033}"/>
              </a:ext>
            </a:extLst>
          </p:cNvPr>
          <p:cNvSpPr/>
          <p:nvPr/>
        </p:nvSpPr>
        <p:spPr>
          <a:xfrm>
            <a:off x="3352801" y="4456263"/>
            <a:ext cx="2214453" cy="21189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7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0" y="766961"/>
            <a:ext cx="7083954" cy="1737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9703" y="1504766"/>
            <a:ext cx="2140394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9011" y="2236164"/>
            <a:ext cx="507899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cap="none" spc="0" dirty="0">
              <a:ln w="0"/>
              <a:solidFill>
                <a:schemeClr val="bg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C7ED8-FAE8-4626-9D3E-90511D000E38}"/>
              </a:ext>
            </a:extLst>
          </p:cNvPr>
          <p:cNvSpPr/>
          <p:nvPr/>
        </p:nvSpPr>
        <p:spPr>
          <a:xfrm>
            <a:off x="0" y="158276"/>
            <a:ext cx="84491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 up: data goes into our database when a user sign up and becomes a customer and get 1 rewards from us.</a:t>
            </a:r>
            <a:endParaRPr lang="en-US" sz="18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D7805F-2B98-41E5-A54C-3A3C8559EE1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916" y="939800"/>
            <a:ext cx="8868417" cy="58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8774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322</Words>
  <Application>Microsoft Office PowerPoint</Application>
  <PresentationFormat>On-screen Show (4:3)</PresentationFormat>
  <Paragraphs>69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Bahnschrift SemiLight</vt:lpstr>
      <vt:lpstr>Arial</vt:lpstr>
      <vt:lpstr>Courier New</vt:lpstr>
      <vt:lpstr>Candara</vt:lpstr>
      <vt:lpstr>Source Sans Pro</vt:lpstr>
      <vt:lpstr>Roboto Slab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Kingra, Sehajpreet Singh</dc:creator>
  <cp:lastModifiedBy>Ravneet Kaur</cp:lastModifiedBy>
  <cp:revision>33</cp:revision>
  <dcterms:modified xsi:type="dcterms:W3CDTF">2019-11-27T06:54:48Z</dcterms:modified>
</cp:coreProperties>
</file>